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69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5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98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9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8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29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62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3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34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32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20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72EB-5269-4FD6-91B8-30881251DF2A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EF2E-5EFE-4029-8EEC-8385013908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40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239" y="632966"/>
            <a:ext cx="9144000" cy="2387600"/>
          </a:xfrm>
        </p:spPr>
        <p:txBody>
          <a:bodyPr/>
          <a:lstStyle/>
          <a:p>
            <a:r>
              <a:rPr lang="en-IN" b="1" dirty="0" smtClean="0">
                <a:solidFill>
                  <a:srgbClr val="7030A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Adrenal Glands</a:t>
            </a:r>
            <a:endParaRPr lang="en-IN" b="1" dirty="0">
              <a:solidFill>
                <a:srgbClr val="7030A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8833" y="4490680"/>
            <a:ext cx="3958107" cy="647990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Rockwell" panose="02060603020205020403" pitchFamily="18" charset="0"/>
                <a:cs typeface="Times New Roman" panose="02020603050405020304" pitchFamily="18" charset="0"/>
              </a:rPr>
              <a:t>Dr. </a:t>
            </a:r>
            <a:r>
              <a:rPr lang="en-IN" sz="3200" dirty="0" err="1" smtClean="0">
                <a:latin typeface="Rockwell" panose="02060603020205020403" pitchFamily="18" charset="0"/>
                <a:cs typeface="Times New Roman" panose="02020603050405020304" pitchFamily="18" charset="0"/>
              </a:rPr>
              <a:t>Harisankar</a:t>
            </a:r>
            <a:r>
              <a:rPr lang="en-IN" sz="3200" dirty="0" smtClean="0">
                <a:latin typeface="Rockwell" panose="02060603020205020403" pitchFamily="18" charset="0"/>
                <a:cs typeface="Times New Roman" panose="02020603050405020304" pitchFamily="18" charset="0"/>
              </a:rPr>
              <a:t> V</a:t>
            </a:r>
            <a:endParaRPr lang="en-IN" sz="32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4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1j63owfs0b5j3.cloudfront.net/term/images/675-14943474527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011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09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pentextbc.ca/anatomyandphysiology/wp-content/uploads/sites/142/2016/03/1818_The_Adrenal_Gl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1" y="1133341"/>
            <a:ext cx="12171429" cy="403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8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Times New Roman</vt:lpstr>
      <vt:lpstr>Office Theme</vt:lpstr>
      <vt:lpstr>Adrenal Glands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Glands</dc:title>
  <dc:creator>Microsoft account</dc:creator>
  <cp:lastModifiedBy>Microsoft account</cp:lastModifiedBy>
  <cp:revision>1</cp:revision>
  <dcterms:created xsi:type="dcterms:W3CDTF">2020-06-20T03:21:15Z</dcterms:created>
  <dcterms:modified xsi:type="dcterms:W3CDTF">2020-06-20T03:23:20Z</dcterms:modified>
</cp:coreProperties>
</file>